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2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24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88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43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41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022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93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699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76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A820B-2AEE-4EB7-8247-4A5779AA8E09}" type="datetimeFigureOut">
              <a:rPr lang="en-US" smtClean="0"/>
              <a:t>10/25/2020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8B17-EB03-4DD2-B7D0-E4DAE9F47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26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> </a:t>
            </a:r>
            <a:r>
              <a:rPr lang="en-US" dirty="0" smtClean="0">
                <a:latin typeface="Algerian" panose="04020705040A02060702" pitchFamily="82" charset="0"/>
              </a:rPr>
              <a:t>  </a:t>
            </a:r>
            <a:r>
              <a:rPr lang="en-US" u="sng" dirty="0" smtClean="0">
                <a:latin typeface="Algerian" panose="04020705040A02060702" pitchFamily="82" charset="0"/>
              </a:rPr>
              <a:t>Life solution enterprises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latin typeface="Algerian" panose="04020705040A02060702" pitchFamily="82" charset="0"/>
              </a:rPr>
              <a:t>Objective</a:t>
            </a:r>
            <a:r>
              <a:rPr lang="en-US" dirty="0" smtClean="0"/>
              <a:t>:- A start-up to Optimize the potential source of business coordination to Explore Collectively.</a:t>
            </a:r>
          </a:p>
          <a:p>
            <a:endParaRPr lang="en-US" dirty="0"/>
          </a:p>
          <a:p>
            <a:r>
              <a:rPr lang="en-US" u="sng" dirty="0">
                <a:latin typeface="Algerian" panose="04020705040A02060702" pitchFamily="82" charset="0"/>
              </a:rPr>
              <a:t>Vision</a:t>
            </a:r>
            <a:r>
              <a:rPr lang="en-US" dirty="0" smtClean="0"/>
              <a:t> :- To be the choice of trust for </a:t>
            </a:r>
            <a:r>
              <a:rPr lang="en-US" dirty="0"/>
              <a:t>A</a:t>
            </a:r>
            <a:r>
              <a:rPr lang="en-US" dirty="0" smtClean="0"/>
              <a:t>ll Business Partner for Development.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u="sng" dirty="0">
                <a:latin typeface="Algerian" panose="04020705040A02060702" pitchFamily="82" charset="0"/>
              </a:rPr>
              <a:t>Mission</a:t>
            </a:r>
            <a:r>
              <a:rPr lang="en-US" dirty="0" smtClean="0"/>
              <a:t>:- Collectively </a:t>
            </a:r>
            <a:r>
              <a:rPr lang="en-US" dirty="0"/>
              <a:t>D</a:t>
            </a:r>
            <a:r>
              <a:rPr lang="en-US" dirty="0" smtClean="0"/>
              <a:t>iversified Potential </a:t>
            </a:r>
            <a:r>
              <a:rPr lang="en-US" dirty="0"/>
              <a:t>U</a:t>
            </a:r>
            <a:r>
              <a:rPr lang="en-US" dirty="0" smtClean="0"/>
              <a:t>tilization of  different sources 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Social Services log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2347415" cy="146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165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Bahnschrift" panose="020B0502040204020203" pitchFamily="34" charset="0"/>
              </a:rPr>
              <a:t>Welcome to The world of Help –self Development</a:t>
            </a:r>
            <a:endParaRPr lang="en-US" u="sng" dirty="0">
              <a:latin typeface="Bahnschrift" panose="020B0502040204020203" pitchFamily="34" charset="0"/>
            </a:endParaRPr>
          </a:p>
        </p:txBody>
      </p:sp>
      <p:pic>
        <p:nvPicPr>
          <p:cNvPr id="4" name="Content Placeholder 3" descr="Social Services logos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1992574"/>
            <a:ext cx="3985146" cy="20198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 descr="What Are Your Values? - Decision-Making Skills from MindTools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51" y="1992573"/>
            <a:ext cx="4162567" cy="20198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6 Reasons Your Boss Doesn't Say Thank You Enough (or ever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171" y="4314328"/>
            <a:ext cx="3821372" cy="238672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150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>About life solution</a:t>
            </a:r>
            <a:endParaRPr lang="en-US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registered company for different kind of  new potential startup for optimizing their Skill to the direction of getting - Name &amp; Fame.</a:t>
            </a:r>
          </a:p>
          <a:p>
            <a:endParaRPr lang="en-US" dirty="0"/>
          </a:p>
          <a:p>
            <a:r>
              <a:rPr lang="en-US" dirty="0" smtClean="0"/>
              <a:t>Consultancy for the owning of their potential business.</a:t>
            </a:r>
          </a:p>
          <a:p>
            <a:endParaRPr lang="en-US" dirty="0"/>
          </a:p>
          <a:p>
            <a:r>
              <a:rPr lang="en-US" dirty="0" smtClean="0"/>
              <a:t>Get connect to develop Idea &amp; Business for better Growth.</a:t>
            </a:r>
          </a:p>
          <a:p>
            <a:endParaRPr lang="en-US" dirty="0" smtClean="0"/>
          </a:p>
          <a:p>
            <a:r>
              <a:rPr lang="en-US" b="1" dirty="0" smtClean="0"/>
              <a:t>Sabka </a:t>
            </a:r>
            <a:r>
              <a:rPr lang="en-US" b="1" dirty="0"/>
              <a:t>S</a:t>
            </a:r>
            <a:r>
              <a:rPr lang="en-US" b="1" dirty="0" smtClean="0"/>
              <a:t>ath ,</a:t>
            </a:r>
            <a:r>
              <a:rPr lang="en-US" b="1" dirty="0"/>
              <a:t>S</a:t>
            </a:r>
            <a:r>
              <a:rPr lang="en-US" b="1" dirty="0" smtClean="0"/>
              <a:t>abka </a:t>
            </a:r>
            <a:r>
              <a:rPr lang="en-US" b="1" dirty="0"/>
              <a:t>V</a:t>
            </a:r>
            <a:r>
              <a:rPr lang="en-US" b="1" dirty="0" smtClean="0"/>
              <a:t>ishwas and </a:t>
            </a:r>
            <a:r>
              <a:rPr lang="en-US" b="1" dirty="0"/>
              <a:t>S</a:t>
            </a:r>
            <a:r>
              <a:rPr lang="en-US" b="1" dirty="0" smtClean="0"/>
              <a:t>abka Vikas.. Is the Mantra of the Life </a:t>
            </a:r>
            <a:r>
              <a:rPr lang="en-US" b="1" dirty="0"/>
              <a:t>S</a:t>
            </a:r>
            <a:r>
              <a:rPr lang="en-US" b="1" dirty="0" smtClean="0"/>
              <a:t>olution Enterprises……</a:t>
            </a:r>
          </a:p>
          <a:p>
            <a:endParaRPr lang="en-US" b="1" dirty="0"/>
          </a:p>
        </p:txBody>
      </p:sp>
      <p:pic>
        <p:nvPicPr>
          <p:cNvPr id="4" name="Picture 3" descr="Social Services log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"/>
            <a:ext cx="2347415" cy="146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668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76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u="sng" dirty="0" smtClean="0">
                <a:latin typeface="Algerian" panose="04020705040A02060702" pitchFamily="82" charset="0"/>
              </a:rPr>
              <a:t>      Life solution scope of work</a:t>
            </a:r>
            <a:endParaRPr lang="en-US" sz="4800" u="sng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IN" b="1" u="sng" dirty="0"/>
              <a:t>Hospitality</a:t>
            </a:r>
            <a:r>
              <a:rPr lang="en-IN" dirty="0"/>
              <a:t>: - </a:t>
            </a:r>
            <a:r>
              <a:rPr lang="en-IN" dirty="0" smtClean="0"/>
              <a:t>Planning-New </a:t>
            </a:r>
            <a:r>
              <a:rPr lang="en-IN" dirty="0"/>
              <a:t>Outlet, Different Setup &amp; Development.</a:t>
            </a:r>
            <a:endParaRPr lang="en-US" dirty="0"/>
          </a:p>
          <a:p>
            <a:pPr lvl="0"/>
            <a:r>
              <a:rPr lang="en-IN" b="1" u="sng" dirty="0"/>
              <a:t>Commercial Kitchen Equipment’s</a:t>
            </a:r>
            <a:r>
              <a:rPr lang="en-IN" dirty="0"/>
              <a:t>:- Fabrication, Domestic, Imported, Repairing &amp; Maintenance (AMC/CAMC).</a:t>
            </a:r>
            <a:endParaRPr lang="en-US" dirty="0"/>
          </a:p>
          <a:p>
            <a:pPr lvl="0"/>
            <a:r>
              <a:rPr lang="en-IN" b="1" u="sng" dirty="0"/>
              <a:t>Policy</a:t>
            </a:r>
            <a:r>
              <a:rPr lang="en-IN" dirty="0"/>
              <a:t>:-Cashless Medical &amp; Investments Planning.</a:t>
            </a:r>
            <a:endParaRPr lang="en-US" dirty="0"/>
          </a:p>
          <a:p>
            <a:pPr lvl="0"/>
            <a:r>
              <a:rPr lang="en-IN" b="1" u="sng" dirty="0"/>
              <a:t>Consultancy</a:t>
            </a:r>
            <a:r>
              <a:rPr lang="en-IN" dirty="0"/>
              <a:t>: - Facilitate Manpower &amp; Property</a:t>
            </a:r>
            <a:r>
              <a:rPr lang="en-IN" dirty="0" smtClean="0"/>
              <a:t>.</a:t>
            </a:r>
            <a:endParaRPr lang="en-US" dirty="0" smtClean="0"/>
          </a:p>
          <a:p>
            <a:r>
              <a:rPr lang="en-US" dirty="0" smtClean="0"/>
              <a:t>Travel &amp; Tour Operator.</a:t>
            </a:r>
          </a:p>
          <a:p>
            <a:r>
              <a:rPr lang="en-US" dirty="0" smtClean="0"/>
              <a:t>International </a:t>
            </a:r>
            <a:r>
              <a:rPr lang="en-US" dirty="0"/>
              <a:t>P</a:t>
            </a:r>
            <a:r>
              <a:rPr lang="en-US" dirty="0" smtClean="0"/>
              <a:t>atient Business.</a:t>
            </a:r>
          </a:p>
          <a:p>
            <a:r>
              <a:rPr lang="en-US" dirty="0" smtClean="0"/>
              <a:t>Manpower consultant.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ocial Services logos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0188"/>
            <a:ext cx="2088106" cy="146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23702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u="sng" dirty="0" smtClean="0">
                <a:latin typeface="Algerian" panose="04020705040A02060702" pitchFamily="82" charset="0"/>
              </a:rPr>
              <a:t>Over View -New </a:t>
            </a:r>
            <a:r>
              <a:rPr lang="en-US" u="sng" dirty="0">
                <a:latin typeface="Algerian" panose="04020705040A02060702" pitchFamily="82" charset="0"/>
              </a:rPr>
              <a:t>Hospitality Set-up</a:t>
            </a:r>
            <a:br>
              <a:rPr lang="en-US" u="sng" dirty="0">
                <a:latin typeface="Algerian" panose="04020705040A02060702" pitchFamily="82" charset="0"/>
              </a:rPr>
            </a:br>
            <a:endParaRPr lang="en-US" u="sng" dirty="0">
              <a:latin typeface="Algerian" panose="04020705040A02060702" pitchFamily="82" charset="0"/>
            </a:endParaRPr>
          </a:p>
        </p:txBody>
      </p:sp>
      <p:pic>
        <p:nvPicPr>
          <p:cNvPr id="1026" name="Picture 2" descr="What if Restaurants and Pubs Disappear in Australia? - The New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74516"/>
            <a:ext cx="5181600" cy="3453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JPALHOSPITALITY.C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297962"/>
            <a:ext cx="5029200" cy="34535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71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>Commercial kitchen Equipment </a:t>
            </a:r>
            <a:endParaRPr lang="en-US" u="sng" dirty="0">
              <a:latin typeface="Algerian" panose="04020705040A02060702" pitchFamily="82" charset="0"/>
            </a:endParaRPr>
          </a:p>
        </p:txBody>
      </p:sp>
      <p:pic>
        <p:nvPicPr>
          <p:cNvPr id="2050" name="Picture 2" descr="Ss Commercial Kitchen Equipment, Rs 150000 /piece Bharti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2047163"/>
            <a:ext cx="5786652" cy="39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EVIKA Ss Commercial Kitchen Equipments, Rs 9500 /unit Unisoft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812" y="2047163"/>
            <a:ext cx="5186149" cy="3971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48767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>Insurance  policy</a:t>
            </a:r>
            <a:endParaRPr lang="en-US" u="sng" dirty="0">
              <a:latin typeface="Algerian" panose="04020705040A02060702" pitchFamily="82" charset="0"/>
            </a:endParaRPr>
          </a:p>
        </p:txBody>
      </p:sp>
      <p:pic>
        <p:nvPicPr>
          <p:cNvPr id="3084" name="Picture 12" descr="5 Best Cashless Health Insurance Policy in India 20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7" y="1593272"/>
            <a:ext cx="5172502" cy="39094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Investment Planning – Finart Advisory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5727"/>
            <a:ext cx="5650173" cy="3896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0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lgerian" panose="04020705040A02060702" pitchFamily="82" charset="0"/>
              </a:rPr>
              <a:t>Travel &amp; Tour Operator.</a:t>
            </a:r>
            <a:br>
              <a:rPr lang="en-US" u="sng" dirty="0">
                <a:latin typeface="Algerian" panose="04020705040A02060702" pitchFamily="82" charset="0"/>
              </a:rPr>
            </a:br>
            <a:endParaRPr lang="en-US" u="sng" dirty="0">
              <a:latin typeface="Algerian" panose="04020705040A02060702" pitchFamily="82" charset="0"/>
            </a:endParaRPr>
          </a:p>
        </p:txBody>
      </p:sp>
      <p:pic>
        <p:nvPicPr>
          <p:cNvPr id="6146" name="Picture 2" descr="Travel Agency Tour Operator Flat Banner Stock Vector (Royalty Free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" y="2132169"/>
            <a:ext cx="5203721" cy="3886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Tour Operator &amp; Applicability of TDS rules on hotel booki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45817"/>
            <a:ext cx="5181600" cy="38864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20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u="sng" dirty="0" smtClean="0">
                <a:latin typeface="Algerian" panose="04020705040A02060702" pitchFamily="82" charset="0"/>
              </a:rPr>
              <a:t/>
            </a:r>
            <a:br>
              <a:rPr lang="en-US" u="sng" dirty="0" smtClean="0">
                <a:latin typeface="Algerian" panose="04020705040A02060702" pitchFamily="82" charset="0"/>
              </a:rPr>
            </a:br>
            <a:r>
              <a:rPr lang="en-US" u="sng" dirty="0" smtClean="0">
                <a:latin typeface="Algerian" panose="04020705040A02060702" pitchFamily="82" charset="0"/>
              </a:rPr>
              <a:t>Manpower </a:t>
            </a:r>
            <a:r>
              <a:rPr lang="en-US" u="sng" dirty="0">
                <a:latin typeface="Algerian" panose="04020705040A02060702" pitchFamily="82" charset="0"/>
              </a:rPr>
              <a:t>consultant</a:t>
            </a:r>
            <a:r>
              <a:rPr lang="en-US" dirty="0">
                <a:latin typeface="Algerian" panose="04020705040A02060702" pitchFamily="82" charset="0"/>
              </a:rPr>
              <a:t>.</a:t>
            </a:r>
            <a:br>
              <a:rPr lang="en-US" dirty="0">
                <a:latin typeface="Algerian" panose="04020705040A02060702" pitchFamily="82" charset="0"/>
              </a:rPr>
            </a:br>
            <a:endParaRPr lang="en-US" dirty="0">
              <a:latin typeface="Algerian" panose="04020705040A02060702" pitchFamily="82" charset="0"/>
            </a:endParaRPr>
          </a:p>
        </p:txBody>
      </p:sp>
      <p:pic>
        <p:nvPicPr>
          <p:cNvPr id="5122" name="Picture 2" descr="Al-Alam Manpower Consultant. - Home | Faceboo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2" y="2074460"/>
            <a:ext cx="5288361" cy="3929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ManPower Consultant In Madurai Other Services In Madura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346" y="2074460"/>
            <a:ext cx="5171364" cy="3929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992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>
                <a:latin typeface="Algerian" panose="04020705040A02060702" pitchFamily="82" charset="0"/>
              </a:rPr>
              <a:t>International Patient Business</a:t>
            </a:r>
          </a:p>
        </p:txBody>
      </p:sp>
      <p:pic>
        <p:nvPicPr>
          <p:cNvPr id="4098" name="Picture 2" descr="Medacta International, Geisinger Partner for First-Ever Knee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24869"/>
            <a:ext cx="5181600" cy="3826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 patient in their 30s has reportedly died after attending a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68" y="2024869"/>
            <a:ext cx="5102661" cy="382699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74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193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Algerian</vt:lpstr>
      <vt:lpstr>Arial</vt:lpstr>
      <vt:lpstr>Bahnschrift</vt:lpstr>
      <vt:lpstr>Calibri</vt:lpstr>
      <vt:lpstr>Calibri Light</vt:lpstr>
      <vt:lpstr>Office Theme</vt:lpstr>
      <vt:lpstr>   Life solution enterprises</vt:lpstr>
      <vt:lpstr>About life solution</vt:lpstr>
      <vt:lpstr>      Life solution scope of work</vt:lpstr>
      <vt:lpstr> Over View -New Hospitality Set-up </vt:lpstr>
      <vt:lpstr>Commercial kitchen Equipment </vt:lpstr>
      <vt:lpstr>Insurance  policy</vt:lpstr>
      <vt:lpstr>Travel &amp; Tour Operator. </vt:lpstr>
      <vt:lpstr> Manpower consultant. </vt:lpstr>
      <vt:lpstr>International Patient Business</vt:lpstr>
      <vt:lpstr>Welcome to The world of Help –self Development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solution enterprises</dc:title>
  <dc:creator>dell</dc:creator>
  <cp:lastModifiedBy>dell</cp:lastModifiedBy>
  <cp:revision>26</cp:revision>
  <dcterms:created xsi:type="dcterms:W3CDTF">2020-07-29T15:03:43Z</dcterms:created>
  <dcterms:modified xsi:type="dcterms:W3CDTF">2020-10-25T14:01:20Z</dcterms:modified>
</cp:coreProperties>
</file>